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PSP w Dylakach </a:t>
            </a:r>
            <a:br>
              <a:rPr lang="pl-PL" dirty="0" smtClean="0"/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Narodowy Program Rozwoju Czytelnictwa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Prezentacja klas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I</a:t>
            </a:r>
            <a:endParaRPr lang="pl-PL" dirty="0"/>
          </a:p>
        </p:txBody>
      </p:sp>
      <p:pic>
        <p:nvPicPr>
          <p:cNvPr id="3" name="Obraz 2" descr="pasowani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07499" cy="2930624"/>
          </a:xfrm>
          <a:prstGeom prst="rect">
            <a:avLst/>
          </a:prstGeom>
        </p:spPr>
      </p:pic>
      <p:pic>
        <p:nvPicPr>
          <p:cNvPr id="4" name="Obraz 3" descr="pasowanie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0085" y="0"/>
            <a:ext cx="3803915" cy="2852936"/>
          </a:xfrm>
          <a:prstGeom prst="rect">
            <a:avLst/>
          </a:prstGeom>
        </p:spPr>
      </p:pic>
      <p:pic>
        <p:nvPicPr>
          <p:cNvPr id="5" name="Obraz 4" descr="pasowanie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95328"/>
            <a:ext cx="4483563" cy="3362672"/>
          </a:xfrm>
          <a:prstGeom prst="rect">
            <a:avLst/>
          </a:prstGeom>
        </p:spPr>
      </p:pic>
      <p:pic>
        <p:nvPicPr>
          <p:cNvPr id="6" name="Obraz 5" descr="pasowanie 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6448" y="3567336"/>
            <a:ext cx="4387552" cy="3290664"/>
          </a:xfrm>
          <a:prstGeom prst="rect">
            <a:avLst/>
          </a:prstGeom>
        </p:spPr>
      </p:pic>
      <p:pic>
        <p:nvPicPr>
          <p:cNvPr id="7" name="Obraz 6" descr="pasowanie 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916832"/>
            <a:ext cx="4579573" cy="3434680"/>
          </a:xfrm>
          <a:prstGeom prst="rect">
            <a:avLst/>
          </a:prstGeom>
        </p:spPr>
      </p:pic>
      <p:pic>
        <p:nvPicPr>
          <p:cNvPr id="8" name="Obraz 7" descr="pasowanie 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64427" y="1916832"/>
            <a:ext cx="4579574" cy="3434680"/>
          </a:xfrm>
          <a:prstGeom prst="rect">
            <a:avLst/>
          </a:prstGeom>
        </p:spPr>
      </p:pic>
      <p:pic>
        <p:nvPicPr>
          <p:cNvPr id="9" name="Obraz 8" descr="pasowanie 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1772816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II</a:t>
            </a:r>
            <a:endParaRPr lang="pl-PL" dirty="0"/>
          </a:p>
        </p:txBody>
      </p:sp>
      <p:pic>
        <p:nvPicPr>
          <p:cNvPr id="3" name="Obraz 2" descr="projekt klasa drug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662350" cy="6525344"/>
          </a:xfrm>
          <a:prstGeom prst="rect">
            <a:avLst/>
          </a:prstGeom>
        </p:spPr>
      </p:pic>
      <p:pic>
        <p:nvPicPr>
          <p:cNvPr id="4" name="Obraz 3" descr="projekt klasa drug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1650" y="0"/>
            <a:ext cx="3662350" cy="6525344"/>
          </a:xfrm>
          <a:prstGeom prst="rect">
            <a:avLst/>
          </a:prstGeom>
        </p:spPr>
      </p:pic>
      <p:pic>
        <p:nvPicPr>
          <p:cNvPr id="5" name="Obraz 4" descr="projekt klasa druga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25930"/>
            <a:ext cx="9144000" cy="5132070"/>
          </a:xfrm>
          <a:prstGeom prst="rect">
            <a:avLst/>
          </a:prstGeom>
        </p:spPr>
      </p:pic>
      <p:pic>
        <p:nvPicPr>
          <p:cNvPr id="6" name="Obraz 5" descr="projekt klasa druga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25930"/>
            <a:ext cx="9144000" cy="513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III</a:t>
            </a:r>
            <a:endParaRPr lang="pl-PL" dirty="0"/>
          </a:p>
        </p:txBody>
      </p:sp>
      <p:pic>
        <p:nvPicPr>
          <p:cNvPr id="3" name="Obraz 2" descr="projekt klasa trzeci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6108171" cy="4581128"/>
          </a:xfrm>
          <a:prstGeom prst="rect">
            <a:avLst/>
          </a:prstGeom>
        </p:spPr>
      </p:pic>
      <p:pic>
        <p:nvPicPr>
          <p:cNvPr id="4" name="Obraz 3" descr="projekt klasa trzeci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124744"/>
            <a:ext cx="6516216" cy="4887162"/>
          </a:xfrm>
          <a:prstGeom prst="rect">
            <a:avLst/>
          </a:prstGeom>
        </p:spPr>
      </p:pic>
      <p:pic>
        <p:nvPicPr>
          <p:cNvPr id="6" name="Obraz 5" descr="projekt klasa trzecia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538790"/>
            <a:ext cx="7092280" cy="5319210"/>
          </a:xfrm>
          <a:prstGeom prst="rect">
            <a:avLst/>
          </a:prstGeom>
        </p:spPr>
      </p:pic>
      <p:pic>
        <p:nvPicPr>
          <p:cNvPr id="9" name="Obraz 8" descr="projekt klasa trzecia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IV</a:t>
            </a:r>
            <a:endParaRPr lang="pl-PL" dirty="0"/>
          </a:p>
        </p:txBody>
      </p:sp>
      <p:pic>
        <p:nvPicPr>
          <p:cNvPr id="3" name="Obraz 2" descr="projekt klasa czwart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pic>
        <p:nvPicPr>
          <p:cNvPr id="4" name="Obraz 3" descr="projekt klasa czwart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pic>
        <p:nvPicPr>
          <p:cNvPr id="5" name="Obraz 4" descr="projekt klasa czwarta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pic>
        <p:nvPicPr>
          <p:cNvPr id="6" name="Obraz 5" descr="projekt klasa czwarta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7" name="Obraz 6" descr="projekt klasa czwarta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pic>
        <p:nvPicPr>
          <p:cNvPr id="8" name="Obraz 7" descr="projekt klasa czwarta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9" name="Obraz 8" descr="projekt klasa czwarta 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V</a:t>
            </a:r>
            <a:endParaRPr lang="pl-PL" dirty="0"/>
          </a:p>
        </p:txBody>
      </p:sp>
      <p:pic>
        <p:nvPicPr>
          <p:cNvPr id="3" name="Obraz 2" descr="projekt klasa piąt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58970"/>
            <a:ext cx="4932040" cy="3699030"/>
          </a:xfrm>
          <a:prstGeom prst="rect">
            <a:avLst/>
          </a:prstGeom>
        </p:spPr>
      </p:pic>
      <p:pic>
        <p:nvPicPr>
          <p:cNvPr id="4" name="Obraz 3" descr="projekt klasa piąt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pic>
        <p:nvPicPr>
          <p:cNvPr id="5" name="Obraz 4" descr="projekt klasa piąta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92422" cy="2844316"/>
          </a:xfrm>
          <a:prstGeom prst="rect">
            <a:avLst/>
          </a:prstGeom>
        </p:spPr>
      </p:pic>
      <p:pic>
        <p:nvPicPr>
          <p:cNvPr id="6" name="Obraz 5" descr="projekt klasa piąta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0"/>
            <a:ext cx="3707904" cy="2780928"/>
          </a:xfrm>
          <a:prstGeom prst="rect">
            <a:avLst/>
          </a:prstGeom>
        </p:spPr>
      </p:pic>
      <p:pic>
        <p:nvPicPr>
          <p:cNvPr id="7" name="Obraz 6" descr="projekt klasa piąta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196752"/>
            <a:ext cx="3528392" cy="4704523"/>
          </a:xfrm>
          <a:prstGeom prst="rect">
            <a:avLst/>
          </a:prstGeom>
        </p:spPr>
      </p:pic>
      <p:pic>
        <p:nvPicPr>
          <p:cNvPr id="8" name="Obraz 7" descr="projekt klasa piąta 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196752"/>
            <a:ext cx="367240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VIII</a:t>
            </a:r>
            <a:endParaRPr lang="pl-PL" dirty="0"/>
          </a:p>
        </p:txBody>
      </p:sp>
      <p:pic>
        <p:nvPicPr>
          <p:cNvPr id="3" name="Obraz 2" descr="projekt klasa ósm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430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</Words>
  <Application>Microsoft Office PowerPoint</Application>
  <PresentationFormat>Pokaz na ekranie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PSP w Dylakach  Narodowy Program Rozwoju Czytelnictwa</vt:lpstr>
      <vt:lpstr>Klasa I</vt:lpstr>
      <vt:lpstr>Klasa II</vt:lpstr>
      <vt:lpstr>Klasa III</vt:lpstr>
      <vt:lpstr>Klasa IV</vt:lpstr>
      <vt:lpstr>Klasa V</vt:lpstr>
      <vt:lpstr>Klasa VIII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Izabela Mazur</dc:creator>
  <cp:lastModifiedBy>Izabela Mazur</cp:lastModifiedBy>
  <cp:revision>9</cp:revision>
  <dcterms:created xsi:type="dcterms:W3CDTF">2019-12-01T21:00:20Z</dcterms:created>
  <dcterms:modified xsi:type="dcterms:W3CDTF">2019-12-03T21:00:23Z</dcterms:modified>
</cp:coreProperties>
</file>